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7799-F1BF-46BA-8AFB-C1752E510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24318-7B4C-4ED6-B151-B38980D1C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1349A-15D3-4064-9730-8DCEB7B6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1AC21-9A65-47E6-9645-9CD055A87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30F32-9779-4D2A-8D30-A2699552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0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DF32-082E-4B86-BEFA-7A491281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20CEC-1E39-4EC9-AFA9-2F24C1BD3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44E36-94AD-4A1E-A9FC-9455970C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472AA-8877-41D1-8193-27FB3505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340C2-4561-457F-906B-B486C4F5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91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2D6B6D-A9E1-434C-929A-9D06003BA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3781F-E9FD-488D-9E91-9A174976D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15BE2-7399-41F2-B22E-620FF1E4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934B-EE86-4EFD-AEF4-7C6B83CB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18F45-F52F-4126-A141-65EDB1EF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81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AB92-8C7B-48AF-AACB-2591C746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5CEA-C6A0-4310-B725-496B84F1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9EED6-D10A-49E5-890B-84F15A52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87B7D-E29C-4BCE-B41F-3DF7B48F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6AAF8-0EED-4F8E-9A9F-AA53FB91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69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2204-F67E-4132-9DAA-B24DEB43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EA370-42EC-47BE-8050-10192604B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06FCF-1E99-413C-A4B7-6A96A0E8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2055-17D6-435E-BE84-365D587E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C5CA3-4281-41F8-A4FB-66665D93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6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FCB3-CE12-483A-9011-D7B6BB67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14216-5A56-42AE-BDD0-D53057961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EC2E8-DE32-4307-8915-CA28EA815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5655C-92B6-4376-84A5-CEFBA2AD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EFF57-BA7F-4554-A1A5-ECBC4C01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9650D-CDCD-4C0D-9586-5984D97F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46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EBED-89ED-497B-AF5B-1A4ED871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CD9C4-6029-47C6-8442-64283978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310AF-A982-4A77-8A2F-B09D56DC2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586C7-98FF-4062-8774-D37050675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32826-669E-4072-A2DC-E9B4D75B9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C475D-75C7-4704-99BA-65C3FA61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92C4C-611A-4BF6-87C6-BAE5F6FC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59E12-A0D7-4D5D-9B7F-C1A8AA6E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281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9AA4-7377-4BDA-B666-7C8C5216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A6252-139B-47E9-91EE-5C865D2D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CAAE-76BD-40AA-AC9D-6D2219AA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56872-1359-4D31-AAE0-6A86EE4A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88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36C0B-9649-455C-A62F-67EF6266B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71405-D4D3-40AD-B00A-6B6CFF92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8ABDB-CC1B-4361-BCA1-CC2CC4A5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77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0FE8-A41E-40E2-A642-1AD7BD3F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147FC-A34A-47C7-A24E-E1D60CF94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18D26-38F3-436D-B842-912205D6B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D705B-A071-4D6C-ACE4-DF5A3DC0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9A6E2-3AB0-40A0-83B5-75F9EA8B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EBDC1-554E-4B34-ACB3-196A79AA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08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B4C8-256F-4F25-A978-EB7E477D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7BE84-9ACE-49D1-A578-330B109942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EBF7F-4B36-4112-B227-E11830450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22A49-3042-43F6-8868-FB82ACB7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2B883-EFCE-4BAA-BCD0-E9BE4563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10A5E-915C-4AFE-8ABA-F00CB809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9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EAA3C-544F-4DC4-AAD9-F5F45494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52CD5-B0E5-4C22-BDCB-236720A9F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E29F8-DCDF-4134-B6E4-262ED9CD5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7FAA0-7337-461D-ABEE-6144F2F6E524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A0D7F-3796-46BC-856D-C83024D3C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1E670-AA95-4569-8F29-F15293D7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889C6-2616-4004-B3B6-7431BC8166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60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DB2B3-0768-494B-B4BF-83AE028BB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71" t="40503" r="31892" b="29056"/>
          <a:stretch/>
        </p:blipFill>
        <p:spPr>
          <a:xfrm>
            <a:off x="160782" y="207217"/>
            <a:ext cx="6645215" cy="30807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A3AD1D-5998-44D8-B9ED-FA61FFF55947}"/>
              </a:ext>
            </a:extLst>
          </p:cNvPr>
          <p:cNvSpPr/>
          <p:nvPr/>
        </p:nvSpPr>
        <p:spPr>
          <a:xfrm>
            <a:off x="661481" y="2976664"/>
            <a:ext cx="1760706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07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1413D-DF2E-42EC-9ED3-692DE2C98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37872" r="37470" b="21277"/>
          <a:stretch/>
        </p:blipFill>
        <p:spPr>
          <a:xfrm>
            <a:off x="155643" y="126459"/>
            <a:ext cx="5842508" cy="41342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3516B0-6F73-460C-939B-49A6B51DAC1E}"/>
              </a:ext>
            </a:extLst>
          </p:cNvPr>
          <p:cNvSpPr/>
          <p:nvPr/>
        </p:nvSpPr>
        <p:spPr>
          <a:xfrm>
            <a:off x="2393004" y="2412459"/>
            <a:ext cx="2577829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CE5641-73F5-4172-82A5-60B7B7939B67}"/>
              </a:ext>
            </a:extLst>
          </p:cNvPr>
          <p:cNvSpPr/>
          <p:nvPr/>
        </p:nvSpPr>
        <p:spPr>
          <a:xfrm>
            <a:off x="924128" y="1940666"/>
            <a:ext cx="573932" cy="2772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2A6AB-2293-48E3-96CD-130848EF67D1}"/>
              </a:ext>
            </a:extLst>
          </p:cNvPr>
          <p:cNvSpPr/>
          <p:nvPr/>
        </p:nvSpPr>
        <p:spPr>
          <a:xfrm>
            <a:off x="1240277" y="364786"/>
            <a:ext cx="2008761" cy="10846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51B22-949F-4C2B-A2DA-C808B5524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0" t="37872" r="27453" b="21419"/>
          <a:stretch/>
        </p:blipFill>
        <p:spPr>
          <a:xfrm>
            <a:off x="145913" y="145914"/>
            <a:ext cx="6602810" cy="36867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BA6B8-B512-441A-947A-1B11BB3E2FB6}"/>
              </a:ext>
            </a:extLst>
          </p:cNvPr>
          <p:cNvSpPr/>
          <p:nvPr/>
        </p:nvSpPr>
        <p:spPr>
          <a:xfrm>
            <a:off x="2091449" y="1828801"/>
            <a:ext cx="2305454" cy="223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D692F-7FB8-4E7E-9132-D37A2E77A90F}"/>
              </a:ext>
            </a:extLst>
          </p:cNvPr>
          <p:cNvSpPr/>
          <p:nvPr/>
        </p:nvSpPr>
        <p:spPr>
          <a:xfrm>
            <a:off x="1342419" y="1376462"/>
            <a:ext cx="350194" cy="286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22C74-4D99-4513-AEA8-0A0F2DE1B145}"/>
              </a:ext>
            </a:extLst>
          </p:cNvPr>
          <p:cNvSpPr/>
          <p:nvPr/>
        </p:nvSpPr>
        <p:spPr>
          <a:xfrm>
            <a:off x="3537627" y="2898842"/>
            <a:ext cx="1783403" cy="223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8E172-115B-4265-8DFD-F79F70DA3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62" t="26667" r="26152" b="31489"/>
          <a:stretch/>
        </p:blipFill>
        <p:spPr>
          <a:xfrm>
            <a:off x="6922845" y="145914"/>
            <a:ext cx="5044860" cy="36867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C00217-5A59-4674-BC4B-7062CBCA2C7E}"/>
              </a:ext>
            </a:extLst>
          </p:cNvPr>
          <p:cNvSpPr/>
          <p:nvPr/>
        </p:nvSpPr>
        <p:spPr>
          <a:xfrm>
            <a:off x="7188461" y="2723746"/>
            <a:ext cx="759037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2D544E-215E-499A-82E1-6998F6CC22A8}"/>
              </a:ext>
            </a:extLst>
          </p:cNvPr>
          <p:cNvSpPr/>
          <p:nvPr/>
        </p:nvSpPr>
        <p:spPr>
          <a:xfrm>
            <a:off x="7159277" y="3458181"/>
            <a:ext cx="1527523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2CF30E-D396-4D39-A664-D269C0DE5F2E}"/>
              </a:ext>
            </a:extLst>
          </p:cNvPr>
          <p:cNvSpPr/>
          <p:nvPr/>
        </p:nvSpPr>
        <p:spPr>
          <a:xfrm>
            <a:off x="6971485" y="748223"/>
            <a:ext cx="3232830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068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F25F0-AD54-449E-8C2A-CF98D96F8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t="27518" r="43765" b="28226"/>
          <a:stretch/>
        </p:blipFill>
        <p:spPr>
          <a:xfrm>
            <a:off x="155643" y="145913"/>
            <a:ext cx="7458809" cy="4572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601995-026C-4C27-BEA1-061299FB00BC}"/>
              </a:ext>
            </a:extLst>
          </p:cNvPr>
          <p:cNvSpPr/>
          <p:nvPr/>
        </p:nvSpPr>
        <p:spPr>
          <a:xfrm>
            <a:off x="2393006" y="2042808"/>
            <a:ext cx="2587556" cy="223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2242C-D104-4435-AF83-7C24A9F57BCD}"/>
              </a:ext>
            </a:extLst>
          </p:cNvPr>
          <p:cNvSpPr/>
          <p:nvPr/>
        </p:nvSpPr>
        <p:spPr>
          <a:xfrm>
            <a:off x="846309" y="1556427"/>
            <a:ext cx="612840" cy="2918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E541B-3BF9-4521-BEF4-D8F0FFFC9D97}"/>
              </a:ext>
            </a:extLst>
          </p:cNvPr>
          <p:cNvSpPr/>
          <p:nvPr/>
        </p:nvSpPr>
        <p:spPr>
          <a:xfrm>
            <a:off x="4542819" y="398836"/>
            <a:ext cx="2071990" cy="1001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15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02E82-00E6-498C-9403-4F8DBBCBD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0" t="27376" r="49588" b="20283"/>
          <a:stretch/>
        </p:blipFill>
        <p:spPr>
          <a:xfrm>
            <a:off x="136185" y="155642"/>
            <a:ext cx="5632315" cy="47179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556AFF-861F-467A-8A19-B0D3D9315AEA}"/>
              </a:ext>
            </a:extLst>
          </p:cNvPr>
          <p:cNvSpPr/>
          <p:nvPr/>
        </p:nvSpPr>
        <p:spPr>
          <a:xfrm>
            <a:off x="2042809" y="1819073"/>
            <a:ext cx="2305454" cy="223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F83217-84B8-47DD-9E7F-85FAAFF7D1BC}"/>
              </a:ext>
            </a:extLst>
          </p:cNvPr>
          <p:cNvSpPr/>
          <p:nvPr/>
        </p:nvSpPr>
        <p:spPr>
          <a:xfrm>
            <a:off x="1293779" y="1366734"/>
            <a:ext cx="350194" cy="286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929BA7-7DDB-4847-A2A8-B45243B5391A}"/>
              </a:ext>
            </a:extLst>
          </p:cNvPr>
          <p:cNvSpPr/>
          <p:nvPr/>
        </p:nvSpPr>
        <p:spPr>
          <a:xfrm>
            <a:off x="3488987" y="2879386"/>
            <a:ext cx="1783403" cy="2237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65A4E8-7D2F-43A7-A669-4C04EABA6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44" t="27222" r="27595" b="31205"/>
          <a:stretch/>
        </p:blipFill>
        <p:spPr>
          <a:xfrm>
            <a:off x="5875505" y="155642"/>
            <a:ext cx="6185055" cy="47179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E0E946-6A32-447C-A7B4-16B86D8F5062}"/>
              </a:ext>
            </a:extLst>
          </p:cNvPr>
          <p:cNvSpPr/>
          <p:nvPr/>
        </p:nvSpPr>
        <p:spPr>
          <a:xfrm>
            <a:off x="6183270" y="3429000"/>
            <a:ext cx="927649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868D4D-BDB0-48B7-B61C-8EFF959196EE}"/>
              </a:ext>
            </a:extLst>
          </p:cNvPr>
          <p:cNvSpPr/>
          <p:nvPr/>
        </p:nvSpPr>
        <p:spPr>
          <a:xfrm>
            <a:off x="6096000" y="4460129"/>
            <a:ext cx="1851498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C23160-4FEF-4528-99F0-247B6A2B44A3}"/>
              </a:ext>
            </a:extLst>
          </p:cNvPr>
          <p:cNvSpPr/>
          <p:nvPr/>
        </p:nvSpPr>
        <p:spPr>
          <a:xfrm>
            <a:off x="5927384" y="894137"/>
            <a:ext cx="4121288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61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DE4E1-C4BD-481C-B246-D1FBACFF6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1" t="25797" r="31189" b="47971"/>
          <a:stretch/>
        </p:blipFill>
        <p:spPr>
          <a:xfrm>
            <a:off x="160716" y="89781"/>
            <a:ext cx="8876280" cy="25913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6C5C17-21FF-4ABD-8B3E-081CD6AC09D4}"/>
              </a:ext>
            </a:extLst>
          </p:cNvPr>
          <p:cNvSpPr/>
          <p:nvPr/>
        </p:nvSpPr>
        <p:spPr>
          <a:xfrm>
            <a:off x="160716" y="764163"/>
            <a:ext cx="802322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6015D-63F1-4070-80B0-7E53D06965F2}"/>
              </a:ext>
            </a:extLst>
          </p:cNvPr>
          <p:cNvSpPr/>
          <p:nvPr/>
        </p:nvSpPr>
        <p:spPr>
          <a:xfrm>
            <a:off x="7052554" y="1133816"/>
            <a:ext cx="1906621" cy="2334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177DDE-B881-452E-AC16-74029150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5" t="43830" r="32595" b="25674"/>
          <a:stretch/>
        </p:blipFill>
        <p:spPr>
          <a:xfrm>
            <a:off x="160715" y="2821021"/>
            <a:ext cx="8876279" cy="33836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656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132B3-D2C9-4323-9E50-9F76D2A45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20" r="30556" b="29362"/>
          <a:stretch/>
        </p:blipFill>
        <p:spPr>
          <a:xfrm>
            <a:off x="141260" y="185396"/>
            <a:ext cx="10743990" cy="40049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FCE802-117E-4A0D-9270-277EF146DA0D}"/>
              </a:ext>
            </a:extLst>
          </p:cNvPr>
          <p:cNvSpPr/>
          <p:nvPr/>
        </p:nvSpPr>
        <p:spPr>
          <a:xfrm>
            <a:off x="2448128" y="3416573"/>
            <a:ext cx="3952671" cy="23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BA3041-6A15-42BA-86AA-2ACA8C0DA225}"/>
              </a:ext>
            </a:extLst>
          </p:cNvPr>
          <p:cNvSpPr/>
          <p:nvPr/>
        </p:nvSpPr>
        <p:spPr>
          <a:xfrm>
            <a:off x="2448127" y="3965576"/>
            <a:ext cx="3952671" cy="2312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44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1DCE4-848F-46D2-AE4B-558C5AA1B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4" t="26950" r="27275" b="25248"/>
          <a:stretch/>
        </p:blipFill>
        <p:spPr>
          <a:xfrm>
            <a:off x="184825" y="150778"/>
            <a:ext cx="8180962" cy="44253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51009-36E7-4BF3-B268-B8708BDBE4A8}"/>
              </a:ext>
            </a:extLst>
          </p:cNvPr>
          <p:cNvSpPr/>
          <p:nvPr/>
        </p:nvSpPr>
        <p:spPr>
          <a:xfrm>
            <a:off x="7535696" y="1150028"/>
            <a:ext cx="830092" cy="231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2C06D-54B4-4541-9DE6-B7309C6FAD54}"/>
              </a:ext>
            </a:extLst>
          </p:cNvPr>
          <p:cNvSpPr/>
          <p:nvPr/>
        </p:nvSpPr>
        <p:spPr>
          <a:xfrm>
            <a:off x="1112198" y="777134"/>
            <a:ext cx="697147" cy="253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F97A6-D9DF-40BE-9ADD-2837C227F6D5}"/>
              </a:ext>
            </a:extLst>
          </p:cNvPr>
          <p:cNvSpPr txBox="1"/>
          <p:nvPr/>
        </p:nvSpPr>
        <p:spPr>
          <a:xfrm>
            <a:off x="184825" y="4717916"/>
            <a:ext cx="663630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Every time your pipeline runs, that time you define the value that has to pass.</a:t>
            </a:r>
          </a:p>
        </p:txBody>
      </p:sp>
    </p:spTree>
    <p:extLst>
      <p:ext uri="{BB962C8B-B14F-4D97-AF65-F5344CB8AC3E}">
        <p14:creationId xmlns:p14="http://schemas.microsoft.com/office/powerpoint/2010/main" val="360719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2022-12-26T18:00:17Z</dcterms:created>
  <dcterms:modified xsi:type="dcterms:W3CDTF">2022-12-26T18:37:13Z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2022-12-26T18:00:18Z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47bd6df1-05e7-4b28-b49b-d589c76627c7</vt:lpwstr>
  </property>
  <property fmtid="{D5CDD505-2E9C-101B-9397-08002B2CF9AE}" pid="8" name="MSIP_Label_19540963-e559-4020-8a90-fe8a502c2801_ContentBits">
    <vt:lpwstr>0</vt:lpwstr>
  </property>
</Properties>
</file>